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65" r:id="rId4"/>
    <p:sldId id="259" r:id="rId5"/>
    <p:sldId id="267" r:id="rId6"/>
    <p:sldId id="260" r:id="rId7"/>
    <p:sldId id="261" r:id="rId8"/>
    <p:sldId id="262" r:id="rId9"/>
    <p:sldId id="263" r:id="rId10"/>
    <p:sldId id="270" r:id="rId11"/>
    <p:sldId id="269" r:id="rId12"/>
    <p:sldId id="268" r:id="rId13"/>
  </p:sldIdLst>
  <p:sldSz cx="9144000" cy="5143500" type="screen16x9"/>
  <p:notesSz cx="6858000" cy="9144000"/>
  <p:embeddedFontLst>
    <p:embeddedFont>
      <p:font typeface="Ebrima" pitchFamily="2" charset="0"/>
      <p:regular r:id="rId15"/>
      <p:bold r:id="rId16"/>
    </p:embeddedFont>
    <p:embeddedFont>
      <p:font typeface="UhBee ZZIBA" pitchFamily="66" charset="-127"/>
      <p:regular r:id="rId17"/>
    </p:embeddedFont>
    <p:embeddedFont>
      <p:font typeface="D2Coding ligature" pitchFamily="49" charset="-127"/>
      <p:regular r:id="rId18"/>
      <p:bold r:id="rId19"/>
    </p:embeddedFont>
    <p:embeddedFont>
      <p:font typeface="맑은 고딕" pitchFamily="50" charset="-127"/>
      <p:regular r:id="rId20"/>
      <p:bold r:id="rId21"/>
    </p:embeddedFont>
    <p:embeddedFont>
      <p:font typeface="Mabook" pitchFamily="2" charset="0"/>
      <p:regular r:id="rId22"/>
    </p:embeddedFont>
    <p:embeddedFont>
      <p:font typeface="코트라 희망체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E1E8F5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77" autoAdjust="0"/>
  </p:normalViewPr>
  <p:slideViewPr>
    <p:cSldViewPr>
      <p:cViewPr>
        <p:scale>
          <a:sx n="75" d="100"/>
          <a:sy n="75" d="100"/>
        </p:scale>
        <p:origin x="-1470" y="-9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4A9E-FA7F-4CE7-97D4-71F3850AD2D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3D2B-68AE-4EF9-B8EB-22EF04A9C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 </a:t>
            </a:r>
            <a:r>
              <a:rPr lang="ko-KR" altLang="en-US" dirty="0" smtClean="0"/>
              <a:t>코로나 바이러스의 영향으로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여가생활의 변화가 생겼다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예를 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식당이나 카페의 영업제한이 장기화 되면서 카페에 가서 이야기하거나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술을 마시거나 야식을 먹던 문화에서 개인활동 하는 시간이 많아졌고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시간이 지나면 지날 수록 다양한 취미생활을 찾는 사람이 늘어났다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물론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가정에서 보내는 시간이 늘어나기도 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포스트코로나 시대를 맞이하면서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거리두기가</a:t>
            </a:r>
            <a:r>
              <a:rPr lang="ko-KR" altLang="en-US" baseline="0" dirty="0" smtClean="0"/>
              <a:t> 종식됨으로 인해 다시 코로나 이전 시대로 돌아가려는 움직임이 활발하다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공통된 관심사나 취미를 가지고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대면 </a:t>
            </a:r>
            <a:r>
              <a:rPr lang="ko-KR" altLang="en-US" baseline="0" dirty="0" err="1" smtClean="0"/>
              <a:t>비대면을</a:t>
            </a:r>
            <a:r>
              <a:rPr lang="ko-KR" altLang="en-US" baseline="0" dirty="0" smtClean="0"/>
              <a:t> 막론할 활동을 하고 싶은 수요는 점점 늘어날 것이지만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그에 따른 마땅한 플랫폼이 존재하지 않음을 인식했다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그나마 가장 유용하게 사용되는 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카페 등이 있지만 동호회 모임에 최적화 된 플랫폼은 존재하지 않습니다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7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7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뭐썻는지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스프링 어쩌고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erd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흐름도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시연화면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QNA</a:t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84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819623" y="-3469767"/>
            <a:ext cx="153731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0455" y="828435"/>
            <a:ext cx="2135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41" y="875914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76256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84355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4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4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  <a:sym typeface="Wingdings" pitchFamily="2" charset="2"/>
              </a:rPr>
              <a:t>:)</a:t>
            </a:r>
            <a:endParaRPr lang="ko-KR" altLang="en-US" sz="4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이광태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0747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김광</a:t>
            </a:r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김기범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4768" y="257175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김나현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0" y="3291831"/>
            <a:ext cx="19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팀장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전체웹디자인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PPT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제작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94282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Front-end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1760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294282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6256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3291831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00048" y="3291831"/>
            <a:ext cx="1938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클럽홈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클럽게시판</a:t>
            </a:r>
            <a:endParaRPr lang="en-US" altLang="ko-KR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클럽갤러리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클럽일정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클럽멤버목록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백</a:t>
            </a:r>
            <a:r>
              <a:rPr lang="en-US" altLang="ko-KR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72056" y="3291830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18823" y="3297055"/>
            <a:ext cx="1938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회원가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입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로그인 로그아웃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마이페이지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</a:t>
            </a:r>
            <a:r>
              <a:rPr lang="en-US" altLang="ko-KR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 err="1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찜목록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클럽생성</a:t>
            </a:r>
            <a:r>
              <a:rPr lang="en-US" altLang="ko-KR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클럽목록</a:t>
            </a:r>
            <a:endParaRPr lang="en-US" altLang="ko-KR" sz="14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클럽가입신청</a:t>
            </a:r>
            <a:r>
              <a:rPr lang="en-US" altLang="ko-KR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승인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전체검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색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카테고리 </a:t>
            </a:r>
            <a:r>
              <a:rPr lang="en-US" altLang="ko-KR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검색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클럽멤버수정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90831" y="3282676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51071" y="3291831"/>
            <a:ext cx="19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자유게시판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QNA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게시판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023079" y="3273522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3568" y="-467776"/>
            <a:ext cx="190283" cy="187221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263411" y="-23801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65542" y="2161188"/>
            <a:ext cx="3845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공통</a:t>
            </a:r>
            <a:r>
              <a:rPr lang="en-US" altLang="ko-KR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: </a:t>
            </a:r>
            <a:r>
              <a:rPr lang="ko-KR" altLang="en-US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요구사항분석</a:t>
            </a:r>
            <a:r>
              <a:rPr lang="en-US" altLang="ko-KR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ERD, </a:t>
            </a:r>
            <a:r>
              <a:rPr lang="ko-KR" altLang="en-US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흐름도 작성</a:t>
            </a:r>
            <a:endParaRPr lang="en-US" altLang="ko-KR" sz="16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6682" y="1020673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QNA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147814"/>
            <a:ext cx="756084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 smtClean="0">
                <a:latin typeface="에스코어 드림 6 Bold" pitchFamily="34" charset="-127"/>
                <a:ea typeface="에스코어 드림 6 Bold" pitchFamily="34" charset="-127"/>
              </a:rPr>
              <a:t>클러버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: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클럽을사랑하는사람들의모임</a:t>
            </a:r>
            <a:endParaRPr lang="ko-KR" altLang="en-US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39552" y="3579862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 smtClean="0">
                <a:latin typeface="에스코어 드림 3 Light" pitchFamily="34" charset="-127"/>
                <a:ea typeface="에스코어 드림 3 Light" pitchFamily="34" charset="-127"/>
              </a:rPr>
              <a:t>동호회플랫폼</a:t>
            </a:r>
            <a:endParaRPr lang="ko-KR" altLang="en-US" sz="16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smtClean="0">
                <a:latin typeface="에스코어 드림 3 Light" pitchFamily="34" charset="-127"/>
                <a:ea typeface="에스코어 드림 3 Light" pitchFamily="34" charset="-127"/>
              </a:rPr>
              <a:t>이광태 김광호 김기범 김나현</a:t>
            </a:r>
            <a:endParaRPr lang="ko-KR" altLang="en-US" sz="12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755" y="-92546"/>
            <a:ext cx="1964754" cy="5328592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7584" y="483518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latin typeface="에스코어 드림 6 Bold" pitchFamily="34" charset="-127"/>
                <a:ea typeface="에스코어 드림 6 Bold" pitchFamily="34" charset="-127"/>
              </a:rPr>
              <a:t>순서</a:t>
            </a:r>
            <a:endParaRPr lang="ko-KR" altLang="en-US" sz="3600" dirty="0"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1585" y="807554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dirty="0" smtClean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2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3363838"/>
            <a:ext cx="144016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585" y="1269219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400" b="1" dirty="0" smtClean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4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endParaRPr lang="ko-KR" altLang="en-US" sz="24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585" y="2192549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 smtClean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 </a:t>
            </a:r>
            <a:r>
              <a:rPr lang="en-US" altLang="ko-KR" sz="2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!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585" y="1730884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 smtClean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er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2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dIagram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pic>
        <p:nvPicPr>
          <p:cNvPr id="13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3" r="6883" b="26634"/>
          <a:stretch/>
        </p:blipFill>
        <p:spPr bwMode="auto">
          <a:xfrm>
            <a:off x="5580112" y="4155926"/>
            <a:ext cx="3434201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8136" y="1020673"/>
            <a:ext cx="4264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5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5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cov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3" y="2787774"/>
            <a:ext cx="1908176" cy="19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b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0" y="2816293"/>
            <a:ext cx="836016" cy="8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kaka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t="25923" r="32562" b="25673"/>
          <a:stretch/>
        </p:blipFill>
        <p:spPr bwMode="auto">
          <a:xfrm>
            <a:off x="4856195" y="2813724"/>
            <a:ext cx="816402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※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스크립트 참고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2051" name="Picture 3" descr="D:\-Teamproject\pt\D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91" y="3741365"/>
            <a:ext cx="9906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7 L -0.07864 0.643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3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s\Downloads\fin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916" r="35104" b="19074"/>
          <a:stretch/>
        </p:blipFill>
        <p:spPr bwMode="auto">
          <a:xfrm rot="18081022">
            <a:off x="257312" y="2718877"/>
            <a:ext cx="2805816" cy="258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62998" y="1275606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1.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※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스크립트 참고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7300" y="1147068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찾기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805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3953" y="1032375"/>
            <a:ext cx="4448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81" y="915566"/>
            <a:ext cx="5400600" cy="4058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1335896" y="654001"/>
            <a:ext cx="1145705" cy="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937322">
            <a:off x="6650363" y="69347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237958" y="4612264"/>
            <a:ext cx="1300045" cy="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6888276" y="4647105"/>
            <a:ext cx="800611" cy="5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6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" y="1381100"/>
            <a:ext cx="7555420" cy="2990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367129" y="101915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7301298" y="937382"/>
            <a:ext cx="1852836" cy="8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7400155" y="3869941"/>
            <a:ext cx="168972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07504" y="382731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860638"/>
            <a:ext cx="7715250" cy="41593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-54750" y="63033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고객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</a:t>
            </a:r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사용자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7592435" y="52607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805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18949" y="4592170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157</Words>
  <Application>Microsoft Office PowerPoint</Application>
  <PresentationFormat>화면 슬라이드 쇼(16:9)</PresentationFormat>
  <Paragraphs>62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6" baseType="lpstr">
      <vt:lpstr>굴림</vt:lpstr>
      <vt:lpstr>Arial</vt:lpstr>
      <vt:lpstr>Ebrima</vt:lpstr>
      <vt:lpstr>UhBee ZZIBA</vt:lpstr>
      <vt:lpstr>에스코어 드림 5 Medium</vt:lpstr>
      <vt:lpstr>D2Coding ligature</vt:lpstr>
      <vt:lpstr>맑은 고딕</vt:lpstr>
      <vt:lpstr>Mabook</vt:lpstr>
      <vt:lpstr>LEMON MILK Medium</vt:lpstr>
      <vt:lpstr>코트라 희망체</vt:lpstr>
      <vt:lpstr>Wingdings</vt:lpstr>
      <vt:lpstr>에스코어 드림 6 Bold</vt:lpstr>
      <vt:lpstr>에스코어 드림 3 Light</vt:lpstr>
      <vt:lpstr>Office 테마</vt:lpstr>
      <vt:lpstr>뭐썻는지-스프링 어쩌고 erd 흐름도 시연화면 QNA </vt:lpstr>
      <vt:lpstr>클러버:클럽을사랑하는사람들의모임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클러버</dc:title>
  <dc:creator>ds</dc:creator>
  <cp:lastModifiedBy>ds</cp:lastModifiedBy>
  <cp:revision>30</cp:revision>
  <dcterms:created xsi:type="dcterms:W3CDTF">2022-06-02T03:09:13Z</dcterms:created>
  <dcterms:modified xsi:type="dcterms:W3CDTF">2022-06-02T07:45:19Z</dcterms:modified>
</cp:coreProperties>
</file>